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F59D29-8AED-A08E-9241-3F0A8B03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8447033-65FD-6680-8358-194372FFE9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16310F-1A4D-B229-33CF-D6762800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C21B-AC1D-47A7-AC90-5BD5441AAB22}" type="datetimeFigureOut">
              <a:rPr kumimoji="1" lang="ja-JP" altLang="en-US" smtClean="0"/>
              <a:t>2024/6/1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15F744-1C7A-B278-AB4D-5269607B7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76F744-7C39-AF51-9F8B-8D2CC056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0D0B-8A69-4023-914A-779CAC565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822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C4DB21-2711-E8F4-FB72-FE591DF1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11A8C26-B579-09FA-FFB5-987E8E2CB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EFFA438-0F9F-F829-BAE2-A78498D5F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C21B-AC1D-47A7-AC90-5BD5441AAB22}" type="datetimeFigureOut">
              <a:rPr kumimoji="1" lang="ja-JP" altLang="en-US" smtClean="0"/>
              <a:t>2024/6/1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F071B4-51A0-F4B4-4A54-270214B86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E410A1-8781-E8DC-27F0-0CCA8D37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0D0B-8A69-4023-914A-779CAC565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21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769A4D5-CF79-9281-F5BA-B1521B12BF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DD20ADF-8F72-BFB8-C84F-DC89B9EEF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CED423C-7405-227A-E76E-A829BB4A8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C21B-AC1D-47A7-AC90-5BD5441AAB22}" type="datetimeFigureOut">
              <a:rPr kumimoji="1" lang="ja-JP" altLang="en-US" smtClean="0"/>
              <a:t>2024/6/1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B85F68-FBE2-4C92-9BC7-41184F5E3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1676F6-8CC6-5948-0D07-3B75B80E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0D0B-8A69-4023-914A-779CAC565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5240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B153C7-94E1-DA23-9A0D-7671A7D9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3F5E80-579C-0369-A6C0-E41B9BDC6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816B85-B581-1E9B-CBE4-D2AE00DB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C21B-AC1D-47A7-AC90-5BD5441AAB22}" type="datetimeFigureOut">
              <a:rPr kumimoji="1" lang="ja-JP" altLang="en-US" smtClean="0"/>
              <a:t>2024/6/1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9E6D9F-6763-55A9-8697-C8B3A7D63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A574ED9-6AB8-ABFF-1A75-6A8EA7CAA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0D0B-8A69-4023-914A-779CAC565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991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89B57F-7299-6372-BE7E-AEC0210D9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6926F5D-46DE-500C-BCB8-0A5BE15D3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912982-2F01-1D83-EF69-784F92F11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C21B-AC1D-47A7-AC90-5BD5441AAB22}" type="datetimeFigureOut">
              <a:rPr kumimoji="1" lang="ja-JP" altLang="en-US" smtClean="0"/>
              <a:t>2024/6/1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1A353D-2578-349A-4535-8A26957D3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4A6131-AA4D-8FE5-3EB0-6E0D35DC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0D0B-8A69-4023-914A-779CAC565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858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5EA975-2465-E9C8-4E8E-2D74C16E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1CF8B8-F387-F27E-E129-BB77042D5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E56556-F431-AA79-5C81-14110AFD8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1B3140-2AEA-8432-6F64-A44D788AA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C21B-AC1D-47A7-AC90-5BD5441AAB22}" type="datetimeFigureOut">
              <a:rPr kumimoji="1" lang="ja-JP" altLang="en-US" smtClean="0"/>
              <a:t>2024/6/1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32567C5-3AF3-776E-5C4B-93A7EA46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1E1BF07-5322-3186-FE61-69A670AF2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0D0B-8A69-4023-914A-779CAC565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984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38B7B4-4940-E502-4623-37BED2B7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31C9AF0-9A91-11CA-B87C-2B2F6DAB2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E100972-1815-1CEC-92A9-C1BDCDCD4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E798038-F6A3-E98C-0E35-E3044B86F4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F558228-AA15-EFBF-D9EF-447BDB8B4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3FC1C5D-FCA2-3AD1-457B-70EDBF4BE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C21B-AC1D-47A7-AC90-5BD5441AAB22}" type="datetimeFigureOut">
              <a:rPr kumimoji="1" lang="ja-JP" altLang="en-US" smtClean="0"/>
              <a:t>2024/6/1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17F20D5-EC99-B485-D16B-6F51285F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5A207D3-4834-59E9-191D-7F40DF5E8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0D0B-8A69-4023-914A-779CAC565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9365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24F96A-3B47-77A8-6E55-1749E009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CB13D33-E511-149A-CF5F-82D4906BC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C21B-AC1D-47A7-AC90-5BD5441AAB22}" type="datetimeFigureOut">
              <a:rPr kumimoji="1" lang="ja-JP" altLang="en-US" smtClean="0"/>
              <a:t>2024/6/1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DBAF2CF-811E-7ECB-EED3-0D36270A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077348D-1572-CE78-3EE5-319D2D6AE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0D0B-8A69-4023-914A-779CAC565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73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DB5CC53-9694-8D29-1CDC-401A5699B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C21B-AC1D-47A7-AC90-5BD5441AAB22}" type="datetimeFigureOut">
              <a:rPr kumimoji="1" lang="ja-JP" altLang="en-US" smtClean="0"/>
              <a:t>2024/6/1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2B68EA-A2A6-FAD3-0A52-0CC000ECC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C29D98-9ABD-E45C-641E-5A5A29C2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0D0B-8A69-4023-914A-779CAC565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850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75E770-EEC5-B890-21D0-20DFD037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C03BDF-D933-1392-76CC-0B4FD8308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C538234-850A-995E-BDBA-F262DEA1E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9017265-C3BE-5BA8-5700-9EBE20B04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C21B-AC1D-47A7-AC90-5BD5441AAB22}" type="datetimeFigureOut">
              <a:rPr kumimoji="1" lang="ja-JP" altLang="en-US" smtClean="0"/>
              <a:t>2024/6/1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06E6B28-0357-4ACA-8BAE-490AD986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DCE4D7F-DF4D-1B7B-686B-64C09D066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0D0B-8A69-4023-914A-779CAC565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35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42970D-572F-0304-A101-8C58323C8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F355AFD-BF48-6787-03B9-1A524B392E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1B07667-983D-7241-1E9D-ED32F6267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444E09-4479-C80F-60ED-710EE5633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C21B-AC1D-47A7-AC90-5BD5441AAB22}" type="datetimeFigureOut">
              <a:rPr kumimoji="1" lang="ja-JP" altLang="en-US" smtClean="0"/>
              <a:t>2024/6/1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20899B-552D-9C8F-E4DE-00FDAA574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4B57840-9528-829C-83EF-7FE1A747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0D0B-8A69-4023-914A-779CAC565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857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156109C-457D-24BF-7239-B92BFAD3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1401328-378E-5534-5E63-DB6B7BFB2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0AEBC6-08E9-54CB-5BA1-082E51E2D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BC21B-AC1D-47A7-AC90-5BD5441AAB22}" type="datetimeFigureOut">
              <a:rPr kumimoji="1" lang="ja-JP" altLang="en-US" smtClean="0"/>
              <a:t>2024/6/1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F30751-BF07-9A63-AB7E-FE84A2A6C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C4A281-3C39-1C0C-6613-7CDC3B2A6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D0D0B-8A69-4023-914A-779CAC5655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0513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9BF26C-219E-B748-7DC1-976C086195A4}"/>
              </a:ext>
            </a:extLst>
          </p:cNvPr>
          <p:cNvSpPr txBox="1"/>
          <p:nvPr/>
        </p:nvSpPr>
        <p:spPr>
          <a:xfrm>
            <a:off x="95795" y="134576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スプライン補間前のギア</a:t>
            </a:r>
            <a:r>
              <a:rPr lang="ja-JP" altLang="en-US" dirty="0"/>
              <a:t>歯面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548A888-1AA6-E855-1644-D924EE67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935" y="132416"/>
            <a:ext cx="3455217" cy="316536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4213B65-54DB-B854-50A4-FD6D50B5C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652" y="181648"/>
            <a:ext cx="4359602" cy="306689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60AFC78-04B8-57F5-1765-08EDDFFE3EF1}"/>
              </a:ext>
            </a:extLst>
          </p:cNvPr>
          <p:cNvSpPr txBox="1"/>
          <p:nvPr/>
        </p:nvSpPr>
        <p:spPr>
          <a:xfrm>
            <a:off x="95795" y="418911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スプライン補間後のギア</a:t>
            </a:r>
            <a:r>
              <a:rPr lang="ja-JP" altLang="en-US" dirty="0"/>
              <a:t>歯面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63A77AAE-4922-FCE0-B0C4-7033608AB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094" y="3663382"/>
            <a:ext cx="3379443" cy="291965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901F797-4DF4-BC57-B772-F7E0058C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067" y="3413508"/>
            <a:ext cx="3997307" cy="306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1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D8F7EEC-83FA-A5C5-21FF-AC4D1B114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78" y="224859"/>
            <a:ext cx="3516129" cy="220524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B46CBC9-9655-9387-EFF2-81B6ECFC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767" y="224859"/>
            <a:ext cx="2353343" cy="220524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EC971F8-2A9F-73AF-6F02-F60073F38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225" y="3747407"/>
            <a:ext cx="3523114" cy="220525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8475CB6-F609-701F-FFA1-A74DFB1DC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86" y="3655521"/>
            <a:ext cx="4588447" cy="22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4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5B6BD9-4D24-0F30-CB2D-B4D1DCA434F6}"/>
              </a:ext>
            </a:extLst>
          </p:cNvPr>
          <p:cNvSpPr txBox="1"/>
          <p:nvPr/>
        </p:nvSpPr>
        <p:spPr>
          <a:xfrm>
            <a:off x="122464" y="261257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自己交差でロフトが作成できない問題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1D5A94E-EE78-4AD3-83E6-90F6952B6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46" y="898070"/>
            <a:ext cx="2748067" cy="526596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0C4EBCD-B1EB-1DEB-732D-5C079B228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790" y="1646474"/>
            <a:ext cx="4439074" cy="320138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27188A4-A934-993E-DFC4-B02EC04C4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464" y="2065565"/>
            <a:ext cx="3918293" cy="25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52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5B6BD9-4D24-0F30-CB2D-B4D1DCA434F6}"/>
              </a:ext>
            </a:extLst>
          </p:cNvPr>
          <p:cNvSpPr txBox="1"/>
          <p:nvPr/>
        </p:nvSpPr>
        <p:spPr>
          <a:xfrm>
            <a:off x="122464" y="261257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自己交差でロフトが作成できない問題</a:t>
            </a:r>
            <a:endParaRPr kumimoji="1"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01911C0-F625-E84A-7999-BCAF4B189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6" y="1175657"/>
            <a:ext cx="4981829" cy="256830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6C8C72B-727C-9006-5444-A1172645AB10}"/>
              </a:ext>
            </a:extLst>
          </p:cNvPr>
          <p:cNvSpPr txBox="1"/>
          <p:nvPr/>
        </p:nvSpPr>
        <p:spPr>
          <a:xfrm>
            <a:off x="663477" y="759278"/>
            <a:ext cx="410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噛合わない領域あり </a:t>
            </a:r>
            <a:r>
              <a:rPr lang="en-US" altLang="ja-JP" dirty="0"/>
              <a:t>-&gt; neu</a:t>
            </a:r>
            <a:r>
              <a:rPr lang="ja-JP" altLang="en-US" dirty="0"/>
              <a:t>取りすぎ</a:t>
            </a:r>
            <a:r>
              <a:rPr lang="en-US" altLang="ja-JP" dirty="0"/>
              <a:t>?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98AEA5-F42B-75B0-61DD-1C2415B9D5B4}"/>
              </a:ext>
            </a:extLst>
          </p:cNvPr>
          <p:cNvSpPr txBox="1"/>
          <p:nvPr/>
        </p:nvSpPr>
        <p:spPr>
          <a:xfrm>
            <a:off x="6216190" y="788822"/>
            <a:ext cx="469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Neu</a:t>
            </a:r>
            <a:r>
              <a:rPr lang="ja-JP" altLang="en-US" dirty="0"/>
              <a:t>のマージンを</a:t>
            </a:r>
            <a:r>
              <a:rPr lang="en-US" altLang="ja-JP" dirty="0"/>
              <a:t>±0.1</a:t>
            </a:r>
            <a:r>
              <a:rPr lang="ja-JP" altLang="en-US" dirty="0"/>
              <a:t>にした まだ合わない</a:t>
            </a:r>
            <a:endParaRPr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5CB6F39-9D55-6E7C-5BF8-5FEE32D8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603" y="1175657"/>
            <a:ext cx="4781103" cy="2630839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AE19D5D4-8B00-8CB2-D34A-79842B0F839D}"/>
              </a:ext>
            </a:extLst>
          </p:cNvPr>
          <p:cNvSpPr/>
          <p:nvPr/>
        </p:nvSpPr>
        <p:spPr>
          <a:xfrm>
            <a:off x="10140043" y="3094264"/>
            <a:ext cx="914400" cy="7122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CD72D39-C814-C23E-C907-92796A8E7ACE}"/>
              </a:ext>
            </a:extLst>
          </p:cNvPr>
          <p:cNvSpPr txBox="1"/>
          <p:nvPr/>
        </p:nvSpPr>
        <p:spPr>
          <a:xfrm>
            <a:off x="9735468" y="3904467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内側の刃先がまだ微妙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250EE82-B3E2-5A5B-6112-4CE1AEB5F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277" y="4181466"/>
            <a:ext cx="2566610" cy="2301099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7DBFB0C-FB46-C014-A878-FAFEF826494A}"/>
              </a:ext>
            </a:extLst>
          </p:cNvPr>
          <p:cNvSpPr txBox="1"/>
          <p:nvPr/>
        </p:nvSpPr>
        <p:spPr>
          <a:xfrm>
            <a:off x="9135836" y="5332015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0.1</a:t>
            </a:r>
            <a:r>
              <a:rPr kumimoji="1" lang="ja-JP" altLang="en-US" dirty="0"/>
              <a:t>ではたりない</a:t>
            </a: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34DA988-A41B-AF79-C126-71D7E837AB3B}"/>
              </a:ext>
            </a:extLst>
          </p:cNvPr>
          <p:cNvSpPr/>
          <p:nvPr/>
        </p:nvSpPr>
        <p:spPr>
          <a:xfrm>
            <a:off x="3589563" y="2579914"/>
            <a:ext cx="1619751" cy="121841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D5AE63CA-BC10-5517-5D8B-7D45E1E21585}"/>
              </a:ext>
            </a:extLst>
          </p:cNvPr>
          <p:cNvSpPr/>
          <p:nvPr/>
        </p:nvSpPr>
        <p:spPr>
          <a:xfrm>
            <a:off x="329291" y="1175657"/>
            <a:ext cx="478973" cy="3693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0A328EC-C7A5-72D7-7011-5BDC8A93E8CE}"/>
              </a:ext>
            </a:extLst>
          </p:cNvPr>
          <p:cNvSpPr txBox="1"/>
          <p:nvPr/>
        </p:nvSpPr>
        <p:spPr>
          <a:xfrm>
            <a:off x="3922384" y="384079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内側の刃先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67C7AA3-F4EE-0C47-A581-5D3DB6E052D7}"/>
              </a:ext>
            </a:extLst>
          </p:cNvPr>
          <p:cNvSpPr txBox="1"/>
          <p:nvPr/>
        </p:nvSpPr>
        <p:spPr>
          <a:xfrm>
            <a:off x="227486" y="159157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外側の刃元</a:t>
            </a:r>
          </a:p>
        </p:txBody>
      </p:sp>
    </p:spTree>
    <p:extLst>
      <p:ext uri="{BB962C8B-B14F-4D97-AF65-F5344CB8AC3E}">
        <p14:creationId xmlns:p14="http://schemas.microsoft.com/office/powerpoint/2010/main" val="1866745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5B6BD9-4D24-0F30-CB2D-B4D1DCA434F6}"/>
              </a:ext>
            </a:extLst>
          </p:cNvPr>
          <p:cNvSpPr txBox="1"/>
          <p:nvPr/>
        </p:nvSpPr>
        <p:spPr>
          <a:xfrm>
            <a:off x="122464" y="261257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自己交差でロフトが作成できない問題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DAB74D2-1137-8434-D724-FC6FD4210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61" y="4338182"/>
            <a:ext cx="2509146" cy="225856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CA0394-7672-B5A6-9CDC-16821C96D905}"/>
              </a:ext>
            </a:extLst>
          </p:cNvPr>
          <p:cNvSpPr txBox="1"/>
          <p:nvPr/>
        </p:nvSpPr>
        <p:spPr>
          <a:xfrm>
            <a:off x="3020787" y="5282796"/>
            <a:ext cx="28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0.3</a:t>
            </a:r>
            <a:r>
              <a:rPr kumimoji="1" lang="ja-JP" altLang="en-US" dirty="0"/>
              <a:t>でちょうどいいくらい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87F47F6-4367-A195-D44C-2D05E7703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47" y="736635"/>
            <a:ext cx="6591125" cy="3402668"/>
          </a:xfrm>
          <a:prstGeom prst="rect">
            <a:avLst/>
          </a:prstGeom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C55303E4-BE8D-4B06-5CEC-D326EB1EFBB6}"/>
              </a:ext>
            </a:extLst>
          </p:cNvPr>
          <p:cNvSpPr/>
          <p:nvPr/>
        </p:nvSpPr>
        <p:spPr>
          <a:xfrm>
            <a:off x="5461906" y="3069771"/>
            <a:ext cx="1494065" cy="89184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E815B4D-9A93-6CBC-6216-A8DBA3A0C0CF}"/>
              </a:ext>
            </a:extLst>
          </p:cNvPr>
          <p:cNvSpPr txBox="1"/>
          <p:nvPr/>
        </p:nvSpPr>
        <p:spPr>
          <a:xfrm>
            <a:off x="7298872" y="1410493"/>
            <a:ext cx="1317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2.25M = 75.9375 </a:t>
            </a:r>
            <a:endParaRPr kumimoji="1" lang="ja-JP" altLang="en-US" sz="1100" dirty="0"/>
          </a:p>
        </p:txBody>
      </p:sp>
      <p:sp>
        <p:nvSpPr>
          <p:cNvPr id="27" name="右中かっこ 26">
            <a:extLst>
              <a:ext uri="{FF2B5EF4-FFF2-40B4-BE49-F238E27FC236}">
                <a16:creationId xmlns:a16="http://schemas.microsoft.com/office/drawing/2014/main" id="{98EFB332-ADCE-7C5C-8CDE-6462FFCFFF06}"/>
              </a:ext>
            </a:extLst>
          </p:cNvPr>
          <p:cNvSpPr/>
          <p:nvPr/>
        </p:nvSpPr>
        <p:spPr>
          <a:xfrm>
            <a:off x="6955971" y="906236"/>
            <a:ext cx="342901" cy="3151414"/>
          </a:xfrm>
          <a:prstGeom prst="rightBrace">
            <a:avLst>
              <a:gd name="adj1" fmla="val 8333"/>
              <a:gd name="adj2" fmla="val 191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右中かっこ 27">
            <a:extLst>
              <a:ext uri="{FF2B5EF4-FFF2-40B4-BE49-F238E27FC236}">
                <a16:creationId xmlns:a16="http://schemas.microsoft.com/office/drawing/2014/main" id="{8C902734-91FE-D13E-53A2-B5C47A7EFCD7}"/>
              </a:ext>
            </a:extLst>
          </p:cNvPr>
          <p:cNvSpPr/>
          <p:nvPr/>
        </p:nvSpPr>
        <p:spPr>
          <a:xfrm>
            <a:off x="7155044" y="3123417"/>
            <a:ext cx="459922" cy="838200"/>
          </a:xfrm>
          <a:prstGeom prst="rightBrace">
            <a:avLst>
              <a:gd name="adj1" fmla="val 8333"/>
              <a:gd name="adj2" fmla="val 191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B523DC0-3A81-18B9-643E-D3F093E389C5}"/>
              </a:ext>
            </a:extLst>
          </p:cNvPr>
          <p:cNvSpPr txBox="1"/>
          <p:nvPr/>
        </p:nvSpPr>
        <p:spPr>
          <a:xfrm>
            <a:off x="7633639" y="3167390"/>
            <a:ext cx="10054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/>
              <a:t>7/30 -&gt; 17.7</a:t>
            </a:r>
            <a:endParaRPr kumimoji="1" lang="ja-JP" altLang="en-US" sz="11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033040C-DCBC-951B-FF54-D96D8816B9DE}"/>
              </a:ext>
            </a:extLst>
          </p:cNvPr>
          <p:cNvSpPr txBox="1"/>
          <p:nvPr/>
        </p:nvSpPr>
        <p:spPr>
          <a:xfrm>
            <a:off x="7385005" y="4620627"/>
            <a:ext cx="41088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そもそもモジュールがあっていない説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辻さん論文</a:t>
            </a:r>
            <a:r>
              <a:rPr kumimoji="1" lang="en-US" altLang="ja-JP" dirty="0">
                <a:solidFill>
                  <a:srgbClr val="FF0000"/>
                </a:solidFill>
              </a:rPr>
              <a:t>: 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・</a:t>
            </a:r>
            <a:r>
              <a:rPr kumimoji="1" lang="ja-JP" altLang="en-US" dirty="0">
                <a:solidFill>
                  <a:srgbClr val="FF0000"/>
                </a:solidFill>
              </a:rPr>
              <a:t>カッターのモジュール</a:t>
            </a:r>
            <a:r>
              <a:rPr kumimoji="1" lang="en-US" altLang="ja-JP" dirty="0">
                <a:solidFill>
                  <a:srgbClr val="FF0000"/>
                </a:solidFill>
              </a:rPr>
              <a:t>23</a:t>
            </a:r>
          </a:p>
          <a:p>
            <a:r>
              <a:rPr kumimoji="1" lang="ja-JP" altLang="en-US" dirty="0">
                <a:solidFill>
                  <a:srgbClr val="FF0000"/>
                </a:solidFill>
              </a:rPr>
              <a:t>・</a:t>
            </a:r>
            <a:r>
              <a:rPr kumimoji="1" lang="en-US" altLang="ja-JP" dirty="0">
                <a:solidFill>
                  <a:srgbClr val="FF0000"/>
                </a:solidFill>
              </a:rPr>
              <a:t>Normal Module: 24.9799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16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35441A6-8EB6-64A8-8E71-9EABDED7E834}"/>
              </a:ext>
            </a:extLst>
          </p:cNvPr>
          <p:cNvSpPr txBox="1"/>
          <p:nvPr/>
        </p:nvSpPr>
        <p:spPr>
          <a:xfrm>
            <a:off x="57150" y="5715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イワサテック論文確認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0BCAF73-E0DC-4C4D-3B4A-EB65B76A842D}"/>
              </a:ext>
            </a:extLst>
          </p:cNvPr>
          <p:cNvSpPr txBox="1"/>
          <p:nvPr/>
        </p:nvSpPr>
        <p:spPr>
          <a:xfrm>
            <a:off x="2607290" y="111011"/>
            <a:ext cx="6094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/>
              <a:t>https://www.chusho.meti.go.jp/keiei/sapoin/portal/seika/2007/19-10-8-3.pdf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6571A93-CF08-4095-C86D-A541BEDA0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669472"/>
            <a:ext cx="3563288" cy="149690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C7C7DC7-6987-9007-060E-36F6D2608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2463230"/>
            <a:ext cx="3566140" cy="409681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FF68A22-6888-2825-A4E0-4534D5CC7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409" y="3047843"/>
            <a:ext cx="2133898" cy="276263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2997821F-54A1-444F-B61E-EDCA6A049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17912"/>
            <a:ext cx="3563288" cy="592907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DEBFE1DA-CC66-542C-4EFE-2FF1328AB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5706" y="3047843"/>
            <a:ext cx="2199786" cy="285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03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11198</TotalTime>
  <Words>126</Words>
  <Application>Microsoft Office PowerPoint</Application>
  <PresentationFormat>ワイド画面</PresentationFormat>
  <Paragraphs>20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拓洋 安部</dc:creator>
  <cp:lastModifiedBy>拓洋 安部</cp:lastModifiedBy>
  <cp:revision>8</cp:revision>
  <dcterms:created xsi:type="dcterms:W3CDTF">2024-05-31T01:06:21Z</dcterms:created>
  <dcterms:modified xsi:type="dcterms:W3CDTF">2024-06-08T02:44:37Z</dcterms:modified>
</cp:coreProperties>
</file>